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65" r:id="rId2"/>
    <p:sldId id="259" r:id="rId3"/>
    <p:sldId id="297" r:id="rId4"/>
    <p:sldId id="304" r:id="rId5"/>
    <p:sldId id="339" r:id="rId6"/>
    <p:sldId id="338" r:id="rId7"/>
    <p:sldId id="306" r:id="rId8"/>
    <p:sldId id="307" r:id="rId9"/>
    <p:sldId id="340" r:id="rId10"/>
    <p:sldId id="341" r:id="rId11"/>
    <p:sldId id="308" r:id="rId12"/>
    <p:sldId id="342" r:id="rId13"/>
    <p:sldId id="309" r:id="rId14"/>
    <p:sldId id="337" r:id="rId15"/>
    <p:sldId id="336" r:id="rId16"/>
    <p:sldId id="332" r:id="rId17"/>
    <p:sldId id="296" r:id="rId18"/>
    <p:sldId id="312" r:id="rId19"/>
    <p:sldId id="333" r:id="rId20"/>
    <p:sldId id="335" r:id="rId21"/>
    <p:sldId id="334" r:id="rId22"/>
    <p:sldId id="298" r:id="rId23"/>
    <p:sldId id="329" r:id="rId24"/>
    <p:sldId id="328" r:id="rId25"/>
    <p:sldId id="303" r:id="rId26"/>
    <p:sldId id="322" r:id="rId27"/>
    <p:sldId id="319" r:id="rId28"/>
    <p:sldId id="325" r:id="rId29"/>
    <p:sldId id="324" r:id="rId30"/>
    <p:sldId id="326" r:id="rId31"/>
    <p:sldId id="277" r:id="rId32"/>
  </p:sldIdLst>
  <p:sldSz cx="9144000" cy="6858000" type="screen4x3"/>
  <p:notesSz cx="10234613" cy="7099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80808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8" autoAdjust="0"/>
    <p:restoredTop sz="94737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4FCFE5C-EDCA-476B-99B5-23FB45889F42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F124271-75FA-4BCB-9F96-4BB79438EC9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218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318D09-9DA9-4A69-924D-3E1D749C82EC}" type="datetimeFigureOut">
              <a:rPr lang="pt-BR" smtClean="0"/>
              <a:pPr/>
              <a:t>28/08/2014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82D96FD-642E-4727-80C0-4FD3904B92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548680"/>
            <a:ext cx="42561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Pedro </a:t>
            </a:r>
            <a:r>
              <a:rPr lang="pt-BR" sz="4000" dirty="0" smtClean="0"/>
              <a:t>Szpacenkopf</a:t>
            </a:r>
            <a:endParaRPr lang="pt-BR" sz="4000" dirty="0" smtClean="0"/>
          </a:p>
          <a:p>
            <a:endParaRPr lang="pt-BR" sz="3200" dirty="0" smtClean="0"/>
          </a:p>
          <a:p>
            <a:r>
              <a:rPr lang="pt-BR" dirty="0" smtClean="0"/>
              <a:t>PORTFÓLIO</a:t>
            </a:r>
            <a:endParaRPr lang="pt-B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modelagem zbrush 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068277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rcRect t="11391" r="11413"/>
          <a:stretch>
            <a:fillRect/>
          </a:stretch>
        </p:blipFill>
        <p:spPr bwMode="auto">
          <a:xfrm>
            <a:off x="0" y="764704"/>
            <a:ext cx="9144000" cy="514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Users\Nathalie Nery\Desktop\Pedro\potenz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964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Nathalie Nery\Desktop\Pedro\potenz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017" y="692696"/>
            <a:ext cx="40964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Nathalie Nery\Desktop\Pedro\potenz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0964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Nathalie Nery\Desktop\Pedro\potenz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4120502" cy="231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tângulo 11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modelagem zbrush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2078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modelagem zbrush 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52078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modelagem zbrush 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520788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modelagem zbrush 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71703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modelagem zbrush 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9892" y="371703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modelagem zbrush 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1703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01156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 useBgFill="1">
        <p:nvSpPr>
          <p:cNvPr id="4" name="Retângulo 3"/>
          <p:cNvSpPr/>
          <p:nvPr/>
        </p:nvSpPr>
        <p:spPr>
          <a:xfrm>
            <a:off x="0" y="0"/>
            <a:ext cx="1011661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 bwMode="auto">
          <a:xfrm>
            <a:off x="971600" y="404664"/>
            <a:ext cx="8172400" cy="5949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01156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 useBgFill="1">
        <p:nvSpPr>
          <p:cNvPr id="4" name="Retângulo 3"/>
          <p:cNvSpPr/>
          <p:nvPr/>
        </p:nvSpPr>
        <p:spPr>
          <a:xfrm>
            <a:off x="0" y="0"/>
            <a:ext cx="1011661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799" y="0"/>
            <a:ext cx="38010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rcRect l="1878" r="4326"/>
          <a:stretch>
            <a:fillRect/>
          </a:stretch>
        </p:blipFill>
        <p:spPr bwMode="auto">
          <a:xfrm>
            <a:off x="0" y="573232"/>
            <a:ext cx="9144000" cy="5483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59632" y="429309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Pintura Digital</a:t>
            </a:r>
            <a:endParaRPr lang="pt-BR" sz="5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  <a:tileRect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27784" y="335699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Nome do Evento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15616" y="437787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Modelagem Digital</a:t>
            </a:r>
            <a:endParaRPr lang="pt-BR" sz="5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0160" y="-27384"/>
            <a:ext cx="7092240" cy="6885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2987" y="1454617"/>
            <a:ext cx="5298025" cy="37636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4357553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Programação Visual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xmlns="" val="1567645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0"/>
            <a:ext cx="8748464" cy="6858000"/>
          </a:xfrm>
          <a:prstGeom prst="rect">
            <a:avLst/>
          </a:prstGeom>
          <a:solidFill>
            <a:schemeClr val="dk1">
              <a:alpha val="2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8446" y="462271"/>
            <a:ext cx="3803554" cy="570303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9908" r="54541"/>
          <a:stretch>
            <a:fillRect/>
          </a:stretch>
        </p:blipFill>
        <p:spPr bwMode="auto">
          <a:xfrm>
            <a:off x="4788024" y="2852936"/>
            <a:ext cx="39532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0"/>
            <a:ext cx="8748464" cy="6858000"/>
          </a:xfrm>
          <a:prstGeom prst="rect">
            <a:avLst/>
          </a:prstGeom>
          <a:solidFill>
            <a:schemeClr val="dk1">
              <a:alpha val="2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404664"/>
            <a:ext cx="3749647" cy="5832648"/>
          </a:xfrm>
          <a:prstGeom prst="rect">
            <a:avLst/>
          </a:prstGeom>
          <a:noFill/>
        </p:spPr>
      </p:pic>
      <p:pic>
        <p:nvPicPr>
          <p:cNvPr id="4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3" y="404664"/>
            <a:ext cx="4392488" cy="2473746"/>
          </a:xfrm>
          <a:prstGeom prst="rect">
            <a:avLst/>
          </a:prstGeom>
          <a:noFill/>
        </p:spPr>
      </p:pic>
      <p:pic>
        <p:nvPicPr>
          <p:cNvPr id="5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9993" y="3081113"/>
            <a:ext cx="4392487" cy="3156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436510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Fotografia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xmlns="" val="1567645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2492896"/>
            <a:ext cx="9143997" cy="1540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62884" y="1454617"/>
            <a:ext cx="5018230" cy="3763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 bwMode="auto">
          <a:xfrm>
            <a:off x="2062884" y="1925076"/>
            <a:ext cx="5018229" cy="2822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62884" y="1925076"/>
            <a:ext cx="5018229" cy="2822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100000"/>
                  <a:satMod val="150000"/>
                </a:schemeClr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1844824"/>
            <a:ext cx="5018229" cy="2822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0396" y="611396"/>
            <a:ext cx="34395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Pedro </a:t>
            </a:r>
            <a:r>
              <a:rPr lang="pt-BR" sz="3200" dirty="0" smtClean="0"/>
              <a:t>Szpacenkopf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dirty="0" smtClean="0"/>
              <a:t>szpace.pro@gmail.com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60396" y="1979548"/>
            <a:ext cx="301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21 3591-5616  +  99615-7721</a:t>
            </a:r>
            <a:endParaRPr lang="pt-B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 descr="C:\Users\Nathalie Nery\Desktop\Pedro\comoclusao.jpg"/>
          <p:cNvPicPr>
            <a:picLocks noChangeAspect="1" noChangeArrowheads="1"/>
          </p:cNvPicPr>
          <p:nvPr/>
        </p:nvPicPr>
        <p:blipFill>
          <a:blip r:embed="rId2" cstate="print"/>
          <a:srcRect l="792"/>
          <a:stretch>
            <a:fillRect/>
          </a:stretch>
        </p:blipFill>
        <p:spPr bwMode="auto">
          <a:xfrm>
            <a:off x="0" y="692696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2000">
                <a:schemeClr val="bg1"/>
              </a:gs>
              <a:gs pos="13000">
                <a:srgbClr val="5F5F5F"/>
              </a:gs>
              <a:gs pos="92000">
                <a:srgbClr val="5F5F5F"/>
              </a:gs>
              <a:gs pos="63000">
                <a:srgbClr val="FFFFFF"/>
              </a:gs>
              <a:gs pos="12000">
                <a:srgbClr val="B2B2B2">
                  <a:alpha val="84000"/>
                </a:srgbClr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athalie Nery\Desktop\Pedro\3d\cenario simpl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834205"/>
            <a:ext cx="5083200" cy="388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modelagem zbrush 01.jpg"/>
          <p:cNvPicPr>
            <a:picLocks noChangeAspect="1"/>
          </p:cNvPicPr>
          <p:nvPr/>
        </p:nvPicPr>
        <p:blipFill>
          <a:blip r:embed="rId3" cstate="print"/>
          <a:srcRect r="7778"/>
          <a:stretch>
            <a:fillRect/>
          </a:stretch>
        </p:blipFill>
        <p:spPr>
          <a:xfrm>
            <a:off x="4454352" y="836712"/>
            <a:ext cx="468964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1339</TotalTime>
  <Words>20</Words>
  <Application>Microsoft Office PowerPoint</Application>
  <PresentationFormat>Apresentação na tela (4:3)</PresentationFormat>
  <Paragraphs>12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Metrô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Projeto / Cliente</dc:title>
  <dc:creator>produção</dc:creator>
  <cp:lastModifiedBy>Nathalie Nery</cp:lastModifiedBy>
  <cp:revision>161</cp:revision>
  <dcterms:created xsi:type="dcterms:W3CDTF">2012-02-08T17:59:46Z</dcterms:created>
  <dcterms:modified xsi:type="dcterms:W3CDTF">2014-08-28T17:59:31Z</dcterms:modified>
</cp:coreProperties>
</file>